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jpeg" ContentType="image/jpeg"/>
  <Default Extension="png" ContentType="image/png"/>
  <Default Extension="rels" ContentType="application/vnd.openxmlformats-package.relationships+xml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921" r:id="rId4"/>
  </p:sldMasterIdLst>
  <p:sldIdLst>
    <p:sldId id="257" r:id="rId1"/>
  </p:sldIdLst>
  <p:sldSz cx="25199976" cy="36000056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 snapVertSplitter="1" vertBarState="minimized">
    <p:restoredLeft sz="16294"/>
    <p:restoredTop sz="96838"/>
  </p:normalViewPr>
  <p:slideViewPr>
    <p:cSldViewPr snapToObjects="1">
      <p:cViewPr>
        <p:scale>
          <a:sx n="20" d="100"/>
          <a:sy n="20" d="100"/>
        </p:scale>
        <p:origin x="0" y="0"/>
      </p:cViewPr>
      <p:guideLst>
        <p:guide orient="horz" pos="11333"/>
        <p:guide pos="79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2" Type="http://schemas.openxmlformats.org/officeDocument/2006/relationships/presProps" Target="presProps.xml"  /><Relationship Id="rId3" Type="http://schemas.openxmlformats.org/officeDocument/2006/relationships/viewProps" Target="viewProps.xml"  /><Relationship Id="rId4" Type="http://schemas.openxmlformats.org/officeDocument/2006/relationships/slideMaster" Target="slideMasters/slideMaster1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1889997" y="11183351"/>
            <a:ext cx="21419980" cy="7716678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779996" y="20400032"/>
            <a:ext cx="17639984" cy="92000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40A130E-E3B8-4EBE-931F-81B26B8448AA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4953836A-82A3-4C8B-9D31-CD724F3673ED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990623" y="23133370"/>
            <a:ext cx="21419980" cy="715001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990623" y="15258360"/>
            <a:ext cx="21419980" cy="787501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60728D28-603B-4EFC-80F8-17E5E9107035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259998" y="8400013"/>
            <a:ext cx="11129989" cy="237583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2809988" y="8400013"/>
            <a:ext cx="11129989" cy="237583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27A1F4E-0809-4239-8034-C38E431DAF92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E0DA496-7307-4E8B-88DE-CB97B48BAB6F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1256768" y="8625016"/>
            <a:ext cx="22679980" cy="23754368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8721E90-850C-410B-8B89-8394F580CFDA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259998" y="8400013"/>
            <a:ext cx="11129989" cy="115275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12809988" y="8400013"/>
            <a:ext cx="11129989" cy="115275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1256768" y="20914572"/>
            <a:ext cx="11129989" cy="115275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2806759" y="20914572"/>
            <a:ext cx="11129989" cy="115275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939371" y="25200040"/>
            <a:ext cx="15119986" cy="2975006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4939371" y="3216670"/>
            <a:ext cx="15119986" cy="2160003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39371" y="28175046"/>
            <a:ext cx="15119986" cy="42250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11183351"/>
            <a:ext cx="25199976" cy="7716678"/>
          </a:xfrm>
        </p:spPr>
        <p:txBody>
          <a:bodyPr>
            <a:normAutofit lnSpcReduction="0"/>
          </a:bodyPr>
          <a:lstStyle>
            <a:lvl1pPr>
              <a:defRPr sz="44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CA348888-F454-4AD2-BA62-3AF29D9807C0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259998" y="1441670"/>
            <a:ext cx="22679980" cy="6000010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5906196" y="11625021"/>
            <a:ext cx="13387535" cy="16875024"/>
          </a:xfrm>
        </p:spPr>
        <p:txBody>
          <a:bodyPr>
            <a:normAutofit lnSpcReduction="0"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6FEC12-A4C9-4837-AF94-AD867782C04C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18269984" y="1441670"/>
            <a:ext cx="5669994" cy="30716712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259998" y="1441670"/>
            <a:ext cx="16589986" cy="30716712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7F84A3-4F29-4053-ACFD-1BAF2D3F140C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13" Type="http://schemas.openxmlformats.org/officeDocument/2006/relationships/slideLayout" Target="../slideLayouts/slideLayout12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Pr shadeToTitle="0">
        <a:noFill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1259998" y="1441670"/>
            <a:ext cx="22679980" cy="600001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59998" y="8400013"/>
            <a:ext cx="22679980" cy="23758374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259998" y="33366720"/>
            <a:ext cx="5879995" cy="1916669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2019-08-02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8609991" y="33366720"/>
            <a:ext cx="7979993" cy="1916669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8059982" y="33366720"/>
            <a:ext cx="5879995" cy="1916669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  <p:sldLayoutId id="2147483919" r:id="rId12"/>
    <p:sldLayoutId id="2147483920" r:id="rId1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0"/>
            <a:ext cx="25095600" cy="35905060"/>
          </a:xfrm>
          <a:prstGeom prst="rect">
            <a:avLst/>
          </a:prstGeom>
          <a:noFill/>
          <a:ln w="254000">
            <a:gradFill flip="xy" rotWithShape="1">
              <a:gsLst>
                <a:gs pos="45000">
                  <a:schemeClr val="tx2">
                    <a:lumMod val="60000"/>
                    <a:lumOff val="40000"/>
                    <a:alpha val="100000"/>
                  </a:schemeClr>
                </a:gs>
                <a:gs pos="100000">
                  <a:schemeClr val="bg1">
                    <a:lumMod val="50000"/>
                    <a:alpha val="100000"/>
                  </a:schemeClr>
                </a:gs>
                <a:gs pos="0">
                  <a:schemeClr val="tx2">
                    <a:alpha val="100000"/>
                  </a:schemeClr>
                </a:gs>
              </a:gsLst>
              <a:lin ang="5400000" scaled="0"/>
              <a:tileRect/>
            </a:gra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r>
              <a:rPr lang="ko-KR" altLang="en-US"/>
              <a:t>ㅔ</a:t>
            </a:r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1" y="0"/>
            <a:ext cx="25199976" cy="3516705"/>
          </a:xfrm>
          <a:prstGeom prst="rect">
            <a:avLst/>
          </a:prstGeom>
          <a:gradFill flip="xy" rotWithShape="1">
            <a:gsLst>
              <a:gs pos="0">
                <a:schemeClr val="accent1">
                  <a:alpha val="100000"/>
                </a:schemeClr>
              </a:gs>
              <a:gs pos="100000">
                <a:schemeClr val="tx2">
                  <a:lumMod val="90000"/>
                  <a:alpha val="100000"/>
                </a:schemeClr>
              </a:gs>
            </a:gsLst>
            <a:lin ang="13500000" scaled="1"/>
            <a:tileRect/>
          </a:gradFill>
          <a:ln w="457200">
            <a:noFill/>
            <a:miter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48" name="제목 1"/>
          <p:cNvSpPr>
            <a:spLocks noGrp="1"/>
          </p:cNvSpPr>
          <p:nvPr/>
        </p:nvSpPr>
        <p:spPr>
          <a:xfrm>
            <a:off x="4229495" y="829044"/>
            <a:ext cx="16740983" cy="268766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p>
            <a:pPr algn="ctr" defTabSz="914400" eaLnBrk="1" latinLnBrk="1" hangingPunct="1">
              <a:spcBef>
                <a:spcPct val="0"/>
              </a:spcBef>
              <a:buNone/>
              <a:defRPr lang="ko-KR" altLang="en-US"/>
            </a:pPr>
            <a:r>
              <a:rPr lang="ko-KR" altLang="en-US" sz="6500" b="1">
                <a:solidFill>
                  <a:schemeClr val="bg1"/>
                </a:solidFill>
                <a:latin typeface="맑은 고딕"/>
                <a:ea typeface="맑은 고딕"/>
                <a:cs typeface="맑은 고딕"/>
              </a:rPr>
              <a:t>맑은 고딕, 65</a:t>
            </a:r>
            <a:r>
              <a:rPr lang="en-US" altLang="ko-KR" sz="6500" b="1">
                <a:solidFill>
                  <a:schemeClr val="bg1"/>
                </a:solidFill>
                <a:latin typeface="맑은 고딕"/>
                <a:ea typeface="맑은 고딕"/>
                <a:cs typeface="맑은 고딕"/>
              </a:rPr>
              <a:t>pt, </a:t>
            </a:r>
            <a:r>
              <a:rPr lang="ko-KR" altLang="en-US" sz="6500" b="1">
                <a:solidFill>
                  <a:schemeClr val="bg1"/>
                </a:solidFill>
                <a:latin typeface="맑은 고딕"/>
                <a:ea typeface="맑은 고딕"/>
                <a:cs typeface="맑은 고딕"/>
              </a:rPr>
              <a:t>진하게</a:t>
            </a:r>
            <a:endParaRPr lang="ko-KR" altLang="en-US" sz="6500" b="1">
              <a:solidFill>
                <a:schemeClr val="bg1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76" name="그림 4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749229" y="337876"/>
            <a:ext cx="3137670" cy="2840952"/>
          </a:xfrm>
          <a:prstGeom prst="rect">
            <a:avLst/>
          </a:prstGeom>
        </p:spPr>
      </p:pic>
      <p:sp>
        <p:nvSpPr>
          <p:cNvPr id="86" name="직사각형 85"/>
          <p:cNvSpPr txBox="1"/>
          <p:nvPr/>
        </p:nvSpPr>
        <p:spPr>
          <a:xfrm>
            <a:off x="4706277" y="0"/>
            <a:ext cx="15787421" cy="998220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defRPr lang="ko-KR" altLang="en-US"/>
            </a:pPr>
            <a:r>
              <a:rPr lang="ko-KR" altLang="en-US" sz="6000" b="1">
                <a:solidFill>
                  <a:schemeClr val="accent3">
                    <a:lumMod val="60000"/>
                    <a:lumOff val="40000"/>
                  </a:schemeClr>
                </a:solidFill>
              </a:rPr>
              <a:t>2019 </a:t>
            </a:r>
            <a:r>
              <a:rPr lang="en-US" altLang="ko-KR" sz="6000" b="1">
                <a:solidFill>
                  <a:schemeClr val="accent3">
                    <a:lumMod val="60000"/>
                    <a:lumOff val="40000"/>
                  </a:schemeClr>
                </a:solidFill>
              </a:rPr>
              <a:t>INTERNATIONAL CSI CONFERENCE</a:t>
            </a:r>
            <a:endParaRPr lang="en-US" altLang="ko-KR" sz="6000" b="1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2" name="Text Box 112"/>
          <p:cNvSpPr txBox="1">
            <a:spLocks noChangeArrowheads="1"/>
          </p:cNvSpPr>
          <p:nvPr/>
        </p:nvSpPr>
        <p:spPr>
          <a:xfrm>
            <a:off x="12897900" y="5813121"/>
            <a:ext cx="11497727" cy="24794622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 lIns="349128" tIns="349128" rIns="349128" bIns="349128"/>
          <a:lstStyle/>
          <a:p>
            <a:pPr defTabSz="909186">
              <a:spcBef>
                <a:spcPct val="50000"/>
              </a:spcBef>
              <a:defRPr lang="ko-KR" altLang="en-US"/>
            </a:pPr>
            <a:endParaRPr lang="en-AU" altLang="ko-KR" sz="3000">
              <a:latin typeface="+mj-lt"/>
              <a:ea typeface="굴림"/>
            </a:endParaRPr>
          </a:p>
          <a:p>
            <a:pPr defTabSz="909186">
              <a:spcBef>
                <a:spcPct val="50000"/>
              </a:spcBef>
              <a:defRPr lang="ko-KR" altLang="en-US"/>
            </a:pPr>
            <a:endParaRPr lang="en-US" altLang="ko-KR" sz="2700">
              <a:latin typeface="+mj-lt"/>
              <a:ea typeface="굴림"/>
            </a:endParaRPr>
          </a:p>
        </p:txBody>
      </p:sp>
      <p:sp>
        <p:nvSpPr>
          <p:cNvPr id="63" name="직사각형 202"/>
          <p:cNvSpPr/>
          <p:nvPr/>
        </p:nvSpPr>
        <p:spPr>
          <a:xfrm>
            <a:off x="12960034" y="5813116"/>
            <a:ext cx="11435595" cy="24794624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53" name="직사각형 74"/>
          <p:cNvSpPr/>
          <p:nvPr/>
        </p:nvSpPr>
        <p:spPr>
          <a:xfrm>
            <a:off x="862521" y="5883588"/>
            <a:ext cx="11449432" cy="13844655"/>
          </a:xfrm>
          <a:prstGeom prst="rect">
            <a:avLst/>
          </a:prstGeom>
          <a:solidFill>
            <a:schemeClr val="bg1"/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54" name="직사각형 76"/>
          <p:cNvSpPr/>
          <p:nvPr/>
        </p:nvSpPr>
        <p:spPr>
          <a:xfrm>
            <a:off x="978761" y="5220611"/>
            <a:ext cx="11169077" cy="780961"/>
          </a:xfrm>
          <a:prstGeom prst="rect">
            <a:avLst/>
          </a:prstGeom>
          <a:gradFill rotWithShape="1">
            <a:gsLst>
              <a:gs pos="0">
                <a:schemeClr val="tx2">
                  <a:lumMod val="80000"/>
                  <a:lumOff val="20000"/>
                  <a:alpha val="100000"/>
                </a:schemeClr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0" scaled="1"/>
          </a:gradFill>
          <a:ln w="76200"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179999" tIns="0" rIns="179999" bIns="0" anchor="ctr">
            <a:noAutofit/>
          </a:bodyPr>
          <a:lstStyle/>
          <a:p>
            <a:pPr lvl="0">
              <a:defRPr lang="ko-KR" altLang="en-US"/>
            </a:pPr>
            <a:r>
              <a:rPr lang="en-US" altLang="ko-KR" sz="4500" b="1" spc="-275">
                <a:solidFill>
                  <a:schemeClr val="bg1">
                    <a:alpha val="90000"/>
                  </a:schemeClr>
                </a:solidFill>
                <a:latin typeface="+mn-ea"/>
              </a:rPr>
              <a:t>  </a:t>
            </a:r>
            <a:r>
              <a:rPr lang="en-US" altLang="ko-KR" sz="4000" b="1" spc="-244">
                <a:solidFill>
                  <a:schemeClr val="bg1">
                    <a:alpha val="90000"/>
                  </a:schemeClr>
                </a:solidFill>
                <a:latin typeface="+mn-ea"/>
              </a:rPr>
              <a:t> </a:t>
            </a:r>
            <a:r>
              <a:rPr lang="ko-KR" altLang="en-US" sz="4000" b="1" spc="-244">
                <a:solidFill>
                  <a:schemeClr val="bg1">
                    <a:alpha val="90000"/>
                  </a:schemeClr>
                </a:solidFill>
                <a:latin typeface="+mn-ea"/>
              </a:rPr>
              <a:t>서론 (함초롬돋움,40</a:t>
            </a:r>
            <a:r>
              <a:rPr lang="en-US" altLang="ko-KR" sz="4000" b="1" spc="-244">
                <a:solidFill>
                  <a:schemeClr val="bg1">
                    <a:alpha val="90000"/>
                  </a:schemeClr>
                </a:solidFill>
                <a:latin typeface="+mn-ea"/>
              </a:rPr>
              <a:t>pt, </a:t>
            </a:r>
            <a:r>
              <a:rPr lang="ko-KR" altLang="en-US" sz="4000" b="1" spc="-244">
                <a:solidFill>
                  <a:schemeClr val="bg1">
                    <a:alpha val="90000"/>
                  </a:schemeClr>
                </a:solidFill>
                <a:latin typeface="+mn-ea"/>
              </a:rPr>
              <a:t>진하게)</a:t>
            </a:r>
            <a:endParaRPr lang="ko-KR" altLang="en-US" sz="4000" b="1" spc="-244">
              <a:solidFill>
                <a:schemeClr val="bg1">
                  <a:alpha val="90000"/>
                </a:schemeClr>
              </a:solidFill>
              <a:latin typeface="+mn-ea"/>
            </a:endParaRPr>
          </a:p>
        </p:txBody>
      </p:sp>
      <p:sp>
        <p:nvSpPr>
          <p:cNvPr id="55" name="AutoShape 25"/>
          <p:cNvSpPr>
            <a:spLocks noChangeArrowheads="1"/>
          </p:cNvSpPr>
          <p:nvPr/>
        </p:nvSpPr>
        <p:spPr>
          <a:xfrm>
            <a:off x="1036879" y="6359281"/>
            <a:ext cx="7746632" cy="839397"/>
          </a:xfrm>
          <a:prstGeom prst="roundRect">
            <a:avLst>
              <a:gd name="adj" fmla="val 16667"/>
            </a:avLst>
          </a:prstGeom>
          <a:gradFill flip="xy" rotWithShape="1">
            <a:gsLst>
              <a:gs pos="0">
                <a:schemeClr val="bg1">
                  <a:lumMod val="30000"/>
                  <a:alpha val="100000"/>
                </a:schemeClr>
              </a:gs>
              <a:gs pos="100000">
                <a:schemeClr val="bg1">
                  <a:lumMod val="80000"/>
                  <a:alpha val="100000"/>
                </a:schemeClr>
              </a:gs>
            </a:gsLst>
            <a:lin ang="0" scaled="1"/>
            <a:tileRect/>
          </a:gradFill>
          <a:ln w="38100" algn="ctr">
            <a:noFill/>
            <a:round/>
          </a:ln>
          <a:effectLst/>
        </p:spPr>
        <p:txBody>
          <a:bodyPr vert="horz" wrap="none" lIns="91432" tIns="45715" rIns="91432" bIns="45715" anchor="ctr">
            <a:noAutofit/>
          </a:bodyPr>
          <a:lstStyle/>
          <a:p>
            <a:pPr marL="0" lvl="4" indent="-342880" defTabSz="818189">
              <a:spcBef>
                <a:spcPct val="0"/>
              </a:spcBef>
              <a:spcAft>
                <a:spcPct val="0"/>
              </a:spcAft>
              <a:defRPr lang="ko-KR"/>
            </a:pPr>
            <a:r>
              <a:rPr lang="en-US" altLang="ko-KR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rPr>
              <a:t>   </a:t>
            </a:r>
            <a:r>
              <a:rPr lang="ko-KR" altLang="en-US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rPr>
              <a:t>선행연구 (맑은고딕, 34</a:t>
            </a:r>
            <a:r>
              <a:rPr lang="en-US" altLang="ko-KR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rPr>
              <a:t>pt, </a:t>
            </a:r>
            <a:r>
              <a:rPr lang="ko-KR" altLang="en-US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rPr>
              <a:t>진하게)</a:t>
            </a:r>
            <a:endParaRPr lang="ko-KR" altLang="en-US" sz="3400" b="1">
              <a:solidFill>
                <a:schemeClr val="bg1"/>
              </a:solidFill>
              <a:latin typeface="맑은 고딕"/>
              <a:ea typeface="맑은 고딕"/>
              <a:cs typeface="Arial"/>
            </a:endParaRPr>
          </a:p>
        </p:txBody>
      </p:sp>
      <p:sp>
        <p:nvSpPr>
          <p:cNvPr id="81" name="직사각형 76"/>
          <p:cNvSpPr/>
          <p:nvPr/>
        </p:nvSpPr>
        <p:spPr>
          <a:xfrm>
            <a:off x="13031256" y="5220611"/>
            <a:ext cx="11169077" cy="780961"/>
          </a:xfrm>
          <a:prstGeom prst="rect">
            <a:avLst/>
          </a:prstGeom>
          <a:gradFill rotWithShape="1">
            <a:gsLst>
              <a:gs pos="0">
                <a:schemeClr val="tx2">
                  <a:lumMod val="80000"/>
                  <a:lumOff val="20000"/>
                  <a:alpha val="100000"/>
                </a:schemeClr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0" scaled="1"/>
          </a:gradFill>
          <a:ln w="76200"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179999" tIns="0" rIns="179999" bIns="0" anchor="ctr">
            <a:noAutofit/>
          </a:bodyPr>
          <a:lstStyle/>
          <a:p>
            <a:pPr lvl="0">
              <a:defRPr lang="ko-KR" altLang="en-US"/>
            </a:pPr>
            <a:r>
              <a:rPr lang="en-US" altLang="ko-KR" sz="4500" b="1" spc="-275">
                <a:solidFill>
                  <a:schemeClr val="bg1">
                    <a:alpha val="90000"/>
                  </a:schemeClr>
                </a:solidFill>
                <a:latin typeface="+mn-ea"/>
              </a:rPr>
              <a:t>  </a:t>
            </a:r>
            <a:r>
              <a:rPr lang="en-US" altLang="ko-KR" sz="4000" b="1" spc="-244">
                <a:solidFill>
                  <a:schemeClr val="bg1">
                    <a:alpha val="90000"/>
                  </a:schemeClr>
                </a:solidFill>
                <a:latin typeface="+mn-ea"/>
              </a:rPr>
              <a:t> </a:t>
            </a:r>
            <a:r>
              <a:rPr lang="ko-KR" altLang="en-US" sz="4000" b="1" spc="-244">
                <a:solidFill>
                  <a:schemeClr val="bg1">
                    <a:alpha val="90000"/>
                  </a:schemeClr>
                </a:solidFill>
                <a:latin typeface="+mn-ea"/>
              </a:rPr>
              <a:t>결과 및 분석  (함초롬돋움,40</a:t>
            </a:r>
            <a:r>
              <a:rPr lang="en-US" altLang="ko-KR" sz="4000" b="1" spc="-244">
                <a:solidFill>
                  <a:schemeClr val="bg1">
                    <a:alpha val="90000"/>
                  </a:schemeClr>
                </a:solidFill>
                <a:latin typeface="+mn-ea"/>
              </a:rPr>
              <a:t>pt, </a:t>
            </a:r>
            <a:r>
              <a:rPr lang="ko-KR" altLang="en-US" sz="4000" b="1" spc="-244">
                <a:solidFill>
                  <a:schemeClr val="bg1">
                    <a:alpha val="90000"/>
                  </a:schemeClr>
                </a:solidFill>
                <a:latin typeface="+mn-ea"/>
              </a:rPr>
              <a:t>진하게)</a:t>
            </a:r>
            <a:endParaRPr lang="ko-KR" altLang="en-US" sz="4000" b="1" spc="-244">
              <a:solidFill>
                <a:schemeClr val="bg1">
                  <a:alpha val="90000"/>
                </a:schemeClr>
              </a:solidFill>
              <a:latin typeface="+mn-ea"/>
            </a:endParaRPr>
          </a:p>
        </p:txBody>
      </p:sp>
      <p:sp>
        <p:nvSpPr>
          <p:cNvPr id="82" name="AutoShape 25"/>
          <p:cNvSpPr>
            <a:spLocks noChangeArrowheads="1"/>
          </p:cNvSpPr>
          <p:nvPr/>
        </p:nvSpPr>
        <p:spPr>
          <a:xfrm>
            <a:off x="13253500" y="6287271"/>
            <a:ext cx="7746632" cy="839397"/>
          </a:xfrm>
          <a:prstGeom prst="roundRect">
            <a:avLst>
              <a:gd name="adj" fmla="val 16667"/>
            </a:avLst>
          </a:prstGeom>
          <a:gradFill flip="xy" rotWithShape="1">
            <a:gsLst>
              <a:gs pos="0">
                <a:schemeClr val="bg1">
                  <a:lumMod val="30000"/>
                  <a:alpha val="100000"/>
                </a:schemeClr>
              </a:gs>
              <a:gs pos="100000">
                <a:schemeClr val="bg1">
                  <a:lumMod val="80000"/>
                  <a:alpha val="100000"/>
                </a:schemeClr>
              </a:gs>
            </a:gsLst>
            <a:lin ang="0" scaled="1"/>
            <a:tileRect/>
          </a:gradFill>
          <a:ln w="38100" algn="ctr">
            <a:noFill/>
            <a:round/>
          </a:ln>
          <a:effectLst/>
        </p:spPr>
        <p:txBody>
          <a:bodyPr vert="horz" wrap="none" lIns="91432" tIns="45715" rIns="91432" bIns="45715" anchor="ctr">
            <a:noAutofit/>
          </a:bodyPr>
          <a:lstStyle/>
          <a:p>
            <a:pPr marL="0" lvl="4" indent="-342880" defTabSz="818189">
              <a:spcBef>
                <a:spcPct val="0"/>
              </a:spcBef>
              <a:spcAft>
                <a:spcPct val="0"/>
              </a:spcAft>
              <a:defRPr lang="ko-KR"/>
            </a:pPr>
            <a:r>
              <a:rPr lang="en-US" altLang="ko-KR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rPr>
              <a:t>   </a:t>
            </a:r>
            <a:r>
              <a:rPr lang="ko-KR" altLang="en-US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rPr>
              <a:t>소제목1 (맑은고딕, 34</a:t>
            </a:r>
            <a:r>
              <a:rPr lang="en-US" altLang="ko-KR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rPr>
              <a:t>pt, </a:t>
            </a:r>
            <a:r>
              <a:rPr lang="ko-KR" altLang="en-US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rPr>
              <a:t>진하게)</a:t>
            </a:r>
            <a:endParaRPr lang="ko-KR" altLang="en-US" sz="3400" b="1">
              <a:solidFill>
                <a:schemeClr val="bg1"/>
              </a:solidFill>
              <a:latin typeface="맑은 고딕"/>
              <a:ea typeface="맑은 고딕"/>
              <a:cs typeface="Arial"/>
            </a:endParaRPr>
          </a:p>
        </p:txBody>
      </p:sp>
      <p:grpSp>
        <p:nvGrpSpPr>
          <p:cNvPr id="94" name="그룹 93"/>
          <p:cNvGrpSpPr/>
          <p:nvPr/>
        </p:nvGrpSpPr>
        <p:grpSpPr>
          <a:xfrm rot="0">
            <a:off x="862520" y="7541894"/>
            <a:ext cx="23533108" cy="27683860"/>
            <a:chOff x="862520" y="7541895"/>
            <a:chExt cx="23533108" cy="27683860"/>
          </a:xfrm>
        </p:grpSpPr>
        <p:sp>
          <p:nvSpPr>
            <p:cNvPr id="57" name="직사각형 142"/>
            <p:cNvSpPr/>
            <p:nvPr/>
          </p:nvSpPr>
          <p:spPr>
            <a:xfrm>
              <a:off x="862520" y="21096416"/>
              <a:ext cx="11383448" cy="9511327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9" name="Rectangle 107"/>
            <p:cNvSpPr>
              <a:spLocks noChangeArrowheads="1"/>
            </p:cNvSpPr>
            <p:nvPr/>
          </p:nvSpPr>
          <p:spPr>
            <a:xfrm>
              <a:off x="1006539" y="31480130"/>
              <a:ext cx="23372588" cy="374562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/>
            </a:ln>
          </p:spPr>
          <p:txBody>
            <a:bodyPr lIns="349128" tIns="349128" rIns="349128" bIns="349128"/>
            <a:lstStyle/>
            <a:p>
              <a:pPr defTabSz="794117">
                <a:spcBef>
                  <a:spcPct val="50000"/>
                </a:spcBef>
                <a:defRPr lang="ko-KR" altLang="en-US"/>
              </a:pPr>
              <a:endParaRPr lang="en-US" altLang="ko-KR" sz="7201" b="1">
                <a:solidFill>
                  <a:srgbClr val="a50021"/>
                </a:solidFill>
                <a:latin typeface="+mj-lt"/>
                <a:ea typeface="굴림"/>
              </a:endParaRPr>
            </a:p>
          </p:txBody>
        </p:sp>
        <p:sp>
          <p:nvSpPr>
            <p:cNvPr id="60" name="직사각형 176"/>
            <p:cNvSpPr/>
            <p:nvPr/>
          </p:nvSpPr>
          <p:spPr>
            <a:xfrm>
              <a:off x="928725" y="31431260"/>
              <a:ext cx="23466904" cy="3794495"/>
            </a:xfrm>
            <a:prstGeom prst="rect">
              <a:avLst/>
            </a:prstGeom>
            <a:noFill/>
            <a:ln w="635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87" name="직사각형 76"/>
            <p:cNvSpPr/>
            <p:nvPr/>
          </p:nvSpPr>
          <p:spPr>
            <a:xfrm>
              <a:off x="1036879" y="30889640"/>
              <a:ext cx="11169077" cy="780961"/>
            </a:xfrm>
            <a:prstGeom prst="rect">
              <a:avLst/>
            </a:prstGeom>
            <a:gradFill rotWithShape="1">
              <a:gsLst>
                <a:gs pos="0">
                  <a:schemeClr val="tx2">
                    <a:lumMod val="80000"/>
                    <a:lumOff val="20000"/>
                    <a:alpha val="100000"/>
                  </a:schemeClr>
                </a:gs>
                <a:gs pos="100000">
                  <a:schemeClr val="accent1">
                    <a:lumMod val="60000"/>
                    <a:lumOff val="40000"/>
                    <a:alpha val="100000"/>
                  </a:schemeClr>
                </a:gs>
              </a:gsLst>
              <a:lin ang="0" scaled="1"/>
            </a:gradFill>
            <a:ln w="76200">
              <a:noFill/>
            </a:ln>
            <a:effectLst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square" lIns="179999" tIns="0" rIns="179999" bIns="0" anchor="ctr">
              <a:noAutofit/>
            </a:bodyPr>
            <a:lstStyle/>
            <a:p>
              <a:pPr lvl="0">
                <a:defRPr lang="ko-KR" altLang="en-US"/>
              </a:pPr>
              <a:r>
                <a:rPr lang="en-US" altLang="ko-KR" sz="4500" b="1" spc="-275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  </a:t>
              </a:r>
              <a:r>
                <a:rPr lang="en-US" altLang="ko-KR" sz="4000" b="1" spc="-244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 </a:t>
              </a:r>
              <a:r>
                <a:rPr lang="ko-KR" altLang="en-US" sz="4000" b="1" spc="-244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결론  (함초롬돋움,40</a:t>
              </a:r>
              <a:r>
                <a:rPr lang="en-US" altLang="ko-KR" sz="4000" b="1" spc="-244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pt, </a:t>
              </a:r>
              <a:r>
                <a:rPr lang="ko-KR" altLang="en-US" sz="4000" b="1" spc="-244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진하게)</a:t>
              </a:r>
              <a:endParaRPr lang="ko-KR" altLang="en-US" sz="4000" b="1" spc="-244">
                <a:solidFill>
                  <a:schemeClr val="bg1">
                    <a:alpha val="90000"/>
                  </a:schemeClr>
                </a:solidFill>
                <a:latin typeface="+mn-ea"/>
              </a:endParaRPr>
            </a:p>
          </p:txBody>
        </p:sp>
        <p:sp>
          <p:nvSpPr>
            <p:cNvPr id="69" name="모서리가 둥근 직사각형 12"/>
            <p:cNvSpPr/>
            <p:nvPr/>
          </p:nvSpPr>
          <p:spPr>
            <a:xfrm>
              <a:off x="13129821" y="18240848"/>
              <a:ext cx="11070510" cy="2609104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</a:ln>
            <a:effectLst/>
          </p:spPr>
          <p:txBody>
            <a:bodyPr vert="horz" wrap="square" lIns="91440" tIns="45720" rIns="91440" bIns="45720" anchor="t" anchorCtr="0">
              <a:spAutoFit/>
            </a:bodyPr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71" name="TextBox 224"/>
            <p:cNvSpPr txBox="1"/>
            <p:nvPr/>
          </p:nvSpPr>
          <p:spPr>
            <a:xfrm>
              <a:off x="13253500" y="18494848"/>
              <a:ext cx="4675152" cy="5195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 lang="ko-KR" altLang="en-US"/>
              </a:pPr>
              <a:r>
                <a:rPr lang="en-US" altLang="ko-KR" sz="2800" b="1">
                  <a:latin typeface="맑은 고딕"/>
                  <a:ea typeface="맑은 고딕"/>
                  <a:cs typeface="Arial"/>
                </a:rPr>
                <a:t>※</a:t>
              </a:r>
              <a:r>
                <a:rPr lang="ko-KR" altLang="en-US" sz="2800" b="1">
                  <a:latin typeface="맑은 고딕"/>
                  <a:ea typeface="맑은 고딕"/>
                  <a:cs typeface="Arial"/>
                </a:rPr>
                <a:t> 맑은고딕, 28</a:t>
              </a:r>
              <a:r>
                <a:rPr lang="en-US" altLang="ko-KR" sz="2800" b="1">
                  <a:latin typeface="맑은 고딕"/>
                  <a:ea typeface="맑은 고딕"/>
                  <a:cs typeface="Arial"/>
                </a:rPr>
                <a:t>pt, </a:t>
              </a:r>
              <a:r>
                <a:rPr lang="ko-KR" altLang="en-US" sz="2800" b="1">
                  <a:latin typeface="맑은 고딕"/>
                  <a:ea typeface="맑은 고딕"/>
                  <a:cs typeface="Arial"/>
                </a:rPr>
                <a:t>진하게</a:t>
              </a:r>
              <a:endParaRPr lang="ko-KR" altLang="en-US" sz="2800" b="1">
                <a:latin typeface="맑은 고딕"/>
                <a:ea typeface="맑은 고딕"/>
                <a:cs typeface="Arial"/>
              </a:endParaRPr>
            </a:p>
          </p:txBody>
        </p:sp>
        <p:sp>
          <p:nvSpPr>
            <p:cNvPr id="72" name="직사각형 72"/>
            <p:cNvSpPr/>
            <p:nvPr/>
          </p:nvSpPr>
          <p:spPr>
            <a:xfrm>
              <a:off x="1188685" y="11747600"/>
              <a:ext cx="10797103" cy="5567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just" defTabSz="885826" eaLnBrk="1" latinLnBrk="1" hangingPunct="1">
                <a:lnSpc>
                  <a:spcPct val="110000"/>
                </a:lnSpc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맑은 고딕, 28</a:t>
              </a:r>
              <a:r>
                <a:rPr xmlns:mc="http://schemas.openxmlformats.org/markup-compatibility/2006" xmlns:hp="http://schemas.haansoft.com/office/presentation/8.0" lang="en-US" altLang="ko-KR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pt</a:t>
              </a:r>
              <a:endParaRPr xmlns:mc="http://schemas.openxmlformats.org/markup-compatibility/2006" xmlns:hp="http://schemas.haansoft.com/office/presentation/8.0" lang="en-US" altLang="ko-KR" sz="2800" b="0" i="0" mc:Ignorable="hp" hp:hslEmbossed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1188686" y="22032532"/>
              <a:ext cx="9217048" cy="554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just" defTabSz="885826" eaLnBrk="1" latinLnBrk="1" hangingPunct="1">
                <a:lnSpc>
                  <a:spcPct val="110000"/>
                </a:lnSpc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맑은 고딕, 28</a:t>
              </a:r>
              <a:r>
                <a:rPr xmlns:mc="http://schemas.openxmlformats.org/markup-compatibility/2006" xmlns:hp="http://schemas.haansoft.com/office/presentation/8.0" lang="en-US" altLang="ko-KR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pt</a:t>
              </a:r>
              <a:endParaRPr xmlns:mc="http://schemas.openxmlformats.org/markup-compatibility/2006" xmlns:hp="http://schemas.haansoft.com/office/presentation/8.0" lang="en-US" altLang="ko-KR" sz="2800" b="0" i="0" mc:Ignorable="hp" hp:hslEmbossed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4" name="직사각형 72"/>
            <p:cNvSpPr/>
            <p:nvPr/>
          </p:nvSpPr>
          <p:spPr>
            <a:xfrm>
              <a:off x="13253500" y="7541895"/>
              <a:ext cx="9649992" cy="5524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just" defTabSz="885826" eaLnBrk="1" latinLnBrk="1" hangingPunct="1">
                <a:lnSpc>
                  <a:spcPct val="110000"/>
                </a:lnSpc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맑은 고딕, 28</a:t>
              </a:r>
              <a:r>
                <a:rPr xmlns:mc="http://schemas.openxmlformats.org/markup-compatibility/2006" xmlns:hp="http://schemas.haansoft.com/office/presentation/8.0" lang="en-US" altLang="ko-KR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pt</a:t>
              </a:r>
              <a:endParaRPr xmlns:mc="http://schemas.openxmlformats.org/markup-compatibility/2006" xmlns:hp="http://schemas.haansoft.com/office/presentation/8.0" lang="en-US" altLang="ko-KR" sz="2800" b="0" i="0" mc:Ignorable="hp" hp:hslEmbossed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5" name="직사각형 72"/>
            <p:cNvSpPr/>
            <p:nvPr/>
          </p:nvSpPr>
          <p:spPr>
            <a:xfrm>
              <a:off x="13358746" y="12752070"/>
              <a:ext cx="10514100" cy="5576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just" defTabSz="885826" eaLnBrk="1" latinLnBrk="1" hangingPunct="1">
                <a:lnSpc>
                  <a:spcPct val="110000"/>
                </a:lnSpc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맑은 고딕, 28</a:t>
              </a:r>
              <a:r>
                <a:rPr xmlns:mc="http://schemas.openxmlformats.org/markup-compatibility/2006" xmlns:hp="http://schemas.haansoft.com/office/presentation/8.0" lang="en-US" altLang="ko-KR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pt</a:t>
              </a:r>
              <a:endParaRPr xmlns:mc="http://schemas.openxmlformats.org/markup-compatibility/2006" xmlns:hp="http://schemas.haansoft.com/office/presentation/8.0" lang="en-US" altLang="ko-KR" sz="2800" b="0" i="0" mc:Ignorable="hp" hp:hslEmbossed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78" name="AutoShape 25"/>
            <p:cNvSpPr>
              <a:spLocks noChangeArrowheads="1"/>
            </p:cNvSpPr>
            <p:nvPr/>
          </p:nvSpPr>
          <p:spPr>
            <a:xfrm>
              <a:off x="1036879" y="10254410"/>
              <a:ext cx="7746632" cy="839397"/>
            </a:xfrm>
            <a:prstGeom prst="roundRect">
              <a:avLst>
                <a:gd name="adj" fmla="val 16667"/>
              </a:avLst>
            </a:prstGeom>
            <a:gradFill flip="xy" rotWithShape="1">
              <a:gsLst>
                <a:gs pos="0">
                  <a:schemeClr val="bg1">
                    <a:lumMod val="30000"/>
                    <a:alpha val="100000"/>
                  </a:schemeClr>
                </a:gs>
                <a:gs pos="100000">
                  <a:schemeClr val="bg1">
                    <a:lumMod val="80000"/>
                    <a:alpha val="100000"/>
                  </a:schemeClr>
                </a:gs>
              </a:gsLst>
              <a:lin ang="0" scaled="1"/>
              <a:tileRect/>
            </a:gradFill>
            <a:ln w="38100" algn="ctr">
              <a:noFill/>
              <a:round/>
            </a:ln>
            <a:effectLst/>
          </p:spPr>
          <p:txBody>
            <a:bodyPr vert="horz" wrap="none" lIns="91432" tIns="45715" rIns="91432" bIns="45715" anchor="ctr">
              <a:noAutofit/>
            </a:bodyPr>
            <a:lstStyle/>
            <a:p>
              <a:pPr marL="0" lvl="4" indent="-342880" defTabSz="818189">
                <a:spcBef>
                  <a:spcPct val="0"/>
                </a:spcBef>
                <a:spcAft>
                  <a:spcPct val="0"/>
                </a:spcAft>
                <a:defRPr lang="ko-KR"/>
              </a:pPr>
              <a:r>
                <a:rPr lang="en-US" altLang="ko-KR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   </a:t>
              </a:r>
              <a:r>
                <a:rPr lang="ko-KR" altLang="en-US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연구방향 (맑은고딕, 34</a:t>
              </a:r>
              <a:r>
                <a:rPr lang="en-US" altLang="ko-KR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pt, </a:t>
              </a:r>
              <a:r>
                <a:rPr lang="ko-KR" altLang="en-US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진하게)</a:t>
              </a:r>
              <a:endParaRPr lang="ko-KR" altLang="en-US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endParaRPr>
            </a:p>
          </p:txBody>
        </p:sp>
        <p:sp>
          <p:nvSpPr>
            <p:cNvPr id="79" name="직사각형 76"/>
            <p:cNvSpPr/>
            <p:nvPr/>
          </p:nvSpPr>
          <p:spPr>
            <a:xfrm>
              <a:off x="928724" y="20459470"/>
              <a:ext cx="11169077" cy="780961"/>
            </a:xfrm>
            <a:prstGeom prst="rect">
              <a:avLst/>
            </a:prstGeom>
            <a:gradFill rotWithShape="1">
              <a:gsLst>
                <a:gs pos="0">
                  <a:schemeClr val="tx2">
                    <a:lumMod val="80000"/>
                    <a:lumOff val="20000"/>
                    <a:alpha val="100000"/>
                  </a:schemeClr>
                </a:gs>
                <a:gs pos="100000">
                  <a:schemeClr val="accent1">
                    <a:lumMod val="60000"/>
                    <a:lumOff val="40000"/>
                    <a:alpha val="100000"/>
                  </a:schemeClr>
                </a:gs>
              </a:gsLst>
              <a:lin ang="0" scaled="1"/>
            </a:gradFill>
            <a:ln w="76200">
              <a:noFill/>
            </a:ln>
            <a:effectLst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horz" wrap="square" lIns="179999" tIns="0" rIns="179999" bIns="0" anchor="ctr">
              <a:noAutofit/>
            </a:bodyPr>
            <a:lstStyle/>
            <a:p>
              <a:pPr lvl="0">
                <a:defRPr lang="ko-KR" altLang="en-US"/>
              </a:pPr>
              <a:r>
                <a:rPr lang="en-US" altLang="ko-KR" sz="4500" b="1" spc="-275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  </a:t>
              </a:r>
              <a:r>
                <a:rPr lang="ko-KR" altLang="en-US" sz="4000" b="1" spc="-244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연구방법 (함초롬돋움,40</a:t>
              </a:r>
              <a:r>
                <a:rPr lang="en-US" altLang="ko-KR" sz="4000" b="1" spc="-244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pt, </a:t>
              </a:r>
              <a:r>
                <a:rPr lang="ko-KR" altLang="en-US" sz="4000" b="1" spc="-244">
                  <a:solidFill>
                    <a:schemeClr val="bg1">
                      <a:alpha val="90000"/>
                    </a:schemeClr>
                  </a:solidFill>
                  <a:latin typeface="+mn-ea"/>
                </a:rPr>
                <a:t>진하게)</a:t>
              </a:r>
              <a:endParaRPr lang="ko-KR" altLang="en-US" sz="4000" b="1" spc="-244">
                <a:solidFill>
                  <a:schemeClr val="bg1">
                    <a:alpha val="90000"/>
                  </a:schemeClr>
                </a:solidFill>
                <a:latin typeface="+mn-ea"/>
              </a:endParaRPr>
            </a:p>
          </p:txBody>
        </p:sp>
        <p:sp>
          <p:nvSpPr>
            <p:cNvPr id="80" name="직사각형 72"/>
            <p:cNvSpPr/>
            <p:nvPr/>
          </p:nvSpPr>
          <p:spPr>
            <a:xfrm>
              <a:off x="1114712" y="7846759"/>
              <a:ext cx="10797102" cy="5533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just" defTabSz="885826" eaLnBrk="1" latinLnBrk="1" hangingPunct="1">
                <a:lnSpc>
                  <a:spcPct val="110000"/>
                </a:lnSpc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맑은 고딕, 28</a:t>
              </a:r>
              <a:r>
                <a:rPr xmlns:mc="http://schemas.openxmlformats.org/markup-compatibility/2006" xmlns:hp="http://schemas.haansoft.com/office/presentation/8.0" lang="en-US" altLang="ko-KR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pt</a:t>
              </a:r>
              <a:endParaRPr xmlns:mc="http://schemas.openxmlformats.org/markup-compatibility/2006" xmlns:hp="http://schemas.haansoft.com/office/presentation/8.0" lang="en-US" altLang="ko-KR" sz="2800" b="0" i="0" mc:Ignorable="hp" hp:hslEmbossed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83" name="AutoShape 25"/>
            <p:cNvSpPr>
              <a:spLocks noChangeArrowheads="1"/>
            </p:cNvSpPr>
            <p:nvPr/>
          </p:nvSpPr>
          <p:spPr>
            <a:xfrm>
              <a:off x="13320078" y="11327902"/>
              <a:ext cx="7746632" cy="839397"/>
            </a:xfrm>
            <a:prstGeom prst="roundRect">
              <a:avLst>
                <a:gd name="adj" fmla="val 16667"/>
              </a:avLst>
            </a:prstGeom>
            <a:gradFill flip="xy" rotWithShape="1">
              <a:gsLst>
                <a:gs pos="0">
                  <a:schemeClr val="bg1">
                    <a:lumMod val="30000"/>
                    <a:alpha val="100000"/>
                  </a:schemeClr>
                </a:gs>
                <a:gs pos="100000">
                  <a:schemeClr val="bg1">
                    <a:lumMod val="80000"/>
                    <a:alpha val="100000"/>
                  </a:schemeClr>
                </a:gs>
              </a:gsLst>
              <a:lin ang="0" scaled="1"/>
              <a:tileRect/>
            </a:gradFill>
            <a:ln w="38100" algn="ctr">
              <a:noFill/>
              <a:round/>
            </a:ln>
            <a:effectLst/>
          </p:spPr>
          <p:txBody>
            <a:bodyPr vert="horz" wrap="none" lIns="91432" tIns="45715" rIns="91432" bIns="45715" anchor="ctr">
              <a:noAutofit/>
            </a:bodyPr>
            <a:lstStyle/>
            <a:p>
              <a:pPr marL="0" lvl="4" indent="-342880" defTabSz="818189">
                <a:spcBef>
                  <a:spcPct val="0"/>
                </a:spcBef>
                <a:spcAft>
                  <a:spcPct val="0"/>
                </a:spcAft>
                <a:defRPr lang="ko-KR"/>
              </a:pPr>
              <a:r>
                <a:rPr lang="en-US" altLang="ko-KR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   </a:t>
              </a:r>
              <a:r>
                <a:rPr lang="ko-KR" altLang="en-US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소제목1 (맑은고딕, 34</a:t>
              </a:r>
              <a:r>
                <a:rPr lang="en-US" altLang="ko-KR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pt, </a:t>
              </a:r>
              <a:r>
                <a:rPr lang="ko-KR" altLang="en-US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진하게)</a:t>
              </a:r>
              <a:endParaRPr lang="ko-KR" altLang="en-US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endParaRPr>
            </a:p>
          </p:txBody>
        </p:sp>
        <p:sp>
          <p:nvSpPr>
            <p:cNvPr id="88" name="AutoShape 25"/>
            <p:cNvSpPr>
              <a:spLocks noChangeArrowheads="1"/>
            </p:cNvSpPr>
            <p:nvPr/>
          </p:nvSpPr>
          <p:spPr>
            <a:xfrm>
              <a:off x="13090520" y="24405334"/>
              <a:ext cx="7746632" cy="839397"/>
            </a:xfrm>
            <a:prstGeom prst="roundRect">
              <a:avLst>
                <a:gd name="adj" fmla="val 16667"/>
              </a:avLst>
            </a:prstGeom>
            <a:gradFill flip="xy" rotWithShape="1">
              <a:gsLst>
                <a:gs pos="0">
                  <a:schemeClr val="bg1">
                    <a:lumMod val="30000"/>
                    <a:alpha val="100000"/>
                  </a:schemeClr>
                </a:gs>
                <a:gs pos="100000">
                  <a:schemeClr val="bg1">
                    <a:lumMod val="80000"/>
                    <a:alpha val="100000"/>
                  </a:schemeClr>
                </a:gs>
              </a:gsLst>
              <a:lin ang="0" scaled="1"/>
              <a:tileRect/>
            </a:gradFill>
            <a:ln w="38100" algn="ctr">
              <a:noFill/>
              <a:round/>
            </a:ln>
            <a:effectLst/>
          </p:spPr>
          <p:txBody>
            <a:bodyPr vert="horz" wrap="none" lIns="91432" tIns="45715" rIns="91432" bIns="45715" anchor="ctr">
              <a:noAutofit/>
            </a:bodyPr>
            <a:lstStyle/>
            <a:p>
              <a:pPr marL="0" lvl="4" indent="-342880" defTabSz="818189">
                <a:spcBef>
                  <a:spcPct val="0"/>
                </a:spcBef>
                <a:spcAft>
                  <a:spcPct val="0"/>
                </a:spcAft>
                <a:defRPr lang="ko-KR"/>
              </a:pPr>
              <a:r>
                <a:rPr lang="en-US" altLang="ko-KR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   </a:t>
              </a:r>
              <a:r>
                <a:rPr lang="ko-KR" altLang="en-US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소제목</a:t>
              </a:r>
              <a:r>
                <a:rPr lang="en-US" altLang="ko-KR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3 </a:t>
              </a:r>
              <a:r>
                <a:rPr lang="ko-KR" altLang="en-US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(맑은고딕, 34</a:t>
              </a:r>
              <a:r>
                <a:rPr lang="en-US" altLang="ko-KR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pt, </a:t>
              </a:r>
              <a:r>
                <a:rPr lang="ko-KR" altLang="en-US" sz="3400" b="1">
                  <a:solidFill>
                    <a:schemeClr val="bg1"/>
                  </a:solidFill>
                  <a:latin typeface="맑은 고딕"/>
                  <a:ea typeface="맑은 고딕"/>
                  <a:cs typeface="Arial"/>
                </a:rPr>
                <a:t>진하게)</a:t>
              </a:r>
              <a:endParaRPr lang="ko-KR" altLang="en-US" sz="3400" b="1">
                <a:solidFill>
                  <a:schemeClr val="bg1"/>
                </a:solidFill>
                <a:latin typeface="맑은 고딕"/>
                <a:ea typeface="맑은 고딕"/>
                <a:cs typeface="Arial"/>
              </a:endParaRPr>
            </a:p>
          </p:txBody>
        </p:sp>
        <p:sp>
          <p:nvSpPr>
            <p:cNvPr id="89" name="직사각형 72"/>
            <p:cNvSpPr/>
            <p:nvPr/>
          </p:nvSpPr>
          <p:spPr>
            <a:xfrm>
              <a:off x="13183656" y="25573276"/>
              <a:ext cx="10514100" cy="5576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just" defTabSz="885826" eaLnBrk="1" latinLnBrk="1" hangingPunct="1">
                <a:lnSpc>
                  <a:spcPct val="110000"/>
                </a:lnSpc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맑은 고딕, 28</a:t>
              </a:r>
              <a:r>
                <a:rPr xmlns:mc="http://schemas.openxmlformats.org/markup-compatibility/2006" xmlns:hp="http://schemas.haansoft.com/office/presentation/8.0" lang="en-US" altLang="ko-KR" sz="2800" b="0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pt</a:t>
              </a:r>
              <a:endParaRPr xmlns:mc="http://schemas.openxmlformats.org/markup-compatibility/2006" xmlns:hp="http://schemas.haansoft.com/office/presentation/8.0" lang="en-US" altLang="ko-KR" sz="2800" b="0" i="0" mc:Ignorable="hp" hp:hslEmbossed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90" name="직사각형 72"/>
            <p:cNvSpPr/>
            <p:nvPr/>
          </p:nvSpPr>
          <p:spPr>
            <a:xfrm>
              <a:off x="1297194" y="32132260"/>
              <a:ext cx="10514100" cy="5576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just" defTabSz="885826" eaLnBrk="1" latinLnBrk="1" hangingPunct="1">
                <a:lnSpc>
                  <a:spcPct val="110000"/>
                </a:lnSpc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800" b="1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맑은 고딕, 28</a:t>
              </a:r>
              <a:r>
                <a:rPr xmlns:mc="http://schemas.openxmlformats.org/markup-compatibility/2006" xmlns:hp="http://schemas.haansoft.com/office/presentation/8.0" lang="en-US" altLang="ko-KR" sz="2800" b="1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pt</a:t>
              </a:r>
              <a:r>
                <a:rPr xmlns:mc="http://schemas.openxmlformats.org/markup-compatibility/2006" xmlns:hp="http://schemas.haansoft.com/office/presentation/8.0" lang="ko-KR" altLang="en-US" sz="2800" b="1" i="0" mc:Ignorable="hp" hp:hslEmbossed="0">
                  <a:solidFill>
                    <a:srgbClr val="000000"/>
                  </a:solidFill>
                  <a:latin typeface="맑은 고딕"/>
                  <a:ea typeface="맑은 고딕"/>
                </a:rPr>
                <a:t>, 진하게</a:t>
              </a:r>
              <a:endParaRPr xmlns:mc="http://schemas.openxmlformats.org/markup-compatibility/2006" xmlns:hp="http://schemas.haansoft.com/office/presentation/8.0" lang="ko-KR" altLang="en-US" sz="2800" b="1" i="0" mc:Ignorable="hp" hp:hslEmbossed="0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Times New Roman"/>
      </a:majorFont>
      <a:minorFont>
        <a:latin typeface="함초롬돋움"/>
        <a:ea typeface="함초롬돋움"/>
        <a:cs typeface="Times New Roman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40</ep:Words>
  <ep:PresentationFormat>사용자 지정</ep:PresentationFormat>
  <ep:Paragraphs>7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한컴오피스</vt:lpstr>
      <vt:lpstr>슬라이드 1</vt:lpstr>
    </vt:vector>
  </ep:TitlesOfParts>
  <ep:HyperlinkBase/>
  <ep:Application>Hancom Office Hanshow 2010</ep:Application>
  <ep:AppVersion>8.5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dcterms:created xsi:type="dcterms:W3CDTF">2016-11-02T08:39:34.252</dcterms:created>
  <dc:creator>한별</dc:creator>
  <dc:description/>
  <cp:keywords/>
  <cp:lastModifiedBy>User</cp:lastModifiedBy>
  <dcterms:modified xsi:type="dcterms:W3CDTF">2019-08-02T04:50:21.490</dcterms:modified>
  <cp:revision>34</cp:revision>
  <dc:subject/>
  <dc:title>맑은 고딕, 80pt, 진하게</dc:title>
</cp:coreProperties>
</file>